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12 Grade </a:t>
            </a:r>
            <a:r>
              <a:rPr lang="en-US" dirty="0" smtClean="0"/>
              <a:t>Avid Parent Financial aid night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4" y="1"/>
            <a:ext cx="10946049" cy="861848"/>
          </a:xfrm>
        </p:spPr>
        <p:txBody>
          <a:bodyPr/>
          <a:lstStyle/>
          <a:p>
            <a:r>
              <a:rPr lang="en-US" dirty="0" smtClean="0"/>
              <a:t>Cal grant 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" y="861849"/>
            <a:ext cx="4746998" cy="46560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80" y="861848"/>
            <a:ext cx="6810704" cy="48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4593"/>
            <a:ext cx="10396882" cy="1135118"/>
          </a:xfrm>
        </p:spPr>
        <p:txBody>
          <a:bodyPr>
            <a:normAutofit/>
          </a:bodyPr>
          <a:lstStyle/>
          <a:p>
            <a:r>
              <a:rPr lang="en-US" dirty="0" smtClean="0"/>
              <a:t>Cal Grant 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1229711"/>
            <a:ext cx="10237076" cy="4145565"/>
          </a:xfrm>
        </p:spPr>
      </p:pic>
    </p:spTree>
    <p:extLst>
      <p:ext uri="{BB962C8B-B14F-4D97-AF65-F5344CB8AC3E}">
        <p14:creationId xmlns:p14="http://schemas.microsoft.com/office/powerpoint/2010/main" val="47101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156138"/>
          </a:xfrm>
        </p:spPr>
        <p:txBody>
          <a:bodyPr/>
          <a:lstStyle/>
          <a:p>
            <a:r>
              <a:rPr lang="en-US" dirty="0" smtClean="0"/>
              <a:t>Phase out of DACA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1082566"/>
            <a:ext cx="9711558" cy="4292709"/>
          </a:xfrm>
        </p:spPr>
      </p:pic>
    </p:spTree>
    <p:extLst>
      <p:ext uri="{BB962C8B-B14F-4D97-AF65-F5344CB8AC3E}">
        <p14:creationId xmlns:p14="http://schemas.microsoft.com/office/powerpoint/2010/main" val="303717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4594"/>
            <a:ext cx="10396882" cy="1072054"/>
          </a:xfrm>
        </p:spPr>
        <p:txBody>
          <a:bodyPr/>
          <a:lstStyle/>
          <a:p>
            <a:pPr algn="ctr"/>
            <a:r>
              <a:rPr lang="en-US" dirty="0" smtClean="0"/>
              <a:t>Dream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7" y="1166648"/>
            <a:ext cx="9984828" cy="4382814"/>
          </a:xfrm>
        </p:spPr>
      </p:pic>
    </p:spTree>
    <p:extLst>
      <p:ext uri="{BB962C8B-B14F-4D97-AF65-F5344CB8AC3E}">
        <p14:creationId xmlns:p14="http://schemas.microsoft.com/office/powerpoint/2010/main" val="155035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6125"/>
            <a:ext cx="10396882" cy="977462"/>
          </a:xfrm>
        </p:spPr>
        <p:txBody>
          <a:bodyPr/>
          <a:lstStyle/>
          <a:p>
            <a:pPr algn="ctr"/>
            <a:r>
              <a:rPr lang="en-US" dirty="0" smtClean="0"/>
              <a:t>Dream act reporting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90" y="1187670"/>
            <a:ext cx="9448800" cy="4187606"/>
          </a:xfrm>
        </p:spPr>
      </p:pic>
    </p:spTree>
    <p:extLst>
      <p:ext uri="{BB962C8B-B14F-4D97-AF65-F5344CB8AC3E}">
        <p14:creationId xmlns:p14="http://schemas.microsoft.com/office/powerpoint/2010/main" val="425029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05102"/>
            <a:ext cx="10396882" cy="1240219"/>
          </a:xfrm>
        </p:spPr>
        <p:txBody>
          <a:bodyPr/>
          <a:lstStyle/>
          <a:p>
            <a:pPr algn="ctr"/>
            <a:r>
              <a:rPr lang="en-US" dirty="0" smtClean="0"/>
              <a:t>webgrants4students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7" y="1008993"/>
            <a:ext cx="5166454" cy="4519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4" y="1008993"/>
            <a:ext cx="6379780" cy="45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6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40524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Fafsa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4" y="1135118"/>
            <a:ext cx="8324193" cy="4240158"/>
          </a:xfrm>
        </p:spPr>
      </p:pic>
    </p:spTree>
    <p:extLst>
      <p:ext uri="{BB962C8B-B14F-4D97-AF65-F5344CB8AC3E}">
        <p14:creationId xmlns:p14="http://schemas.microsoft.com/office/powerpoint/2010/main" val="104192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4084"/>
            <a:ext cx="10396882" cy="1093075"/>
          </a:xfrm>
        </p:spPr>
        <p:txBody>
          <a:bodyPr/>
          <a:lstStyle/>
          <a:p>
            <a:r>
              <a:rPr lang="en-US" dirty="0" err="1" smtClean="0"/>
              <a:t>Fafsa</a:t>
            </a:r>
            <a:r>
              <a:rPr lang="en-US" dirty="0" smtClean="0"/>
              <a:t>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1030014"/>
            <a:ext cx="9007365" cy="4345261"/>
          </a:xfrm>
        </p:spPr>
      </p:pic>
    </p:spTree>
    <p:extLst>
      <p:ext uri="{BB962C8B-B14F-4D97-AF65-F5344CB8AC3E}">
        <p14:creationId xmlns:p14="http://schemas.microsoft.com/office/powerpoint/2010/main" val="84321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avid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When: Sunday November 5</a:t>
            </a:r>
            <a:r>
              <a:rPr lang="en-US" baseline="30000" dirty="0" smtClean="0"/>
              <a:t>th</a:t>
            </a:r>
            <a:r>
              <a:rPr lang="en-US" dirty="0" smtClean="0"/>
              <a:t> – Tuesday Nov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Leave Roosevelt @12 pm on Sunday – arrive Roosevelt at 12 pm on Tuesday</a:t>
            </a:r>
          </a:p>
          <a:p>
            <a:r>
              <a:rPr lang="en-US" dirty="0" smtClean="0"/>
              <a:t>Where: Salvation Army Pine Summit-Big bear lake</a:t>
            </a:r>
          </a:p>
          <a:p>
            <a:r>
              <a:rPr lang="en-US" dirty="0" smtClean="0"/>
              <a:t>Cost: $75</a:t>
            </a:r>
          </a:p>
          <a:p>
            <a:r>
              <a:rPr lang="en-US" dirty="0" smtClean="0"/>
              <a:t>More details on what to bring and the agenda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7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7146"/>
            <a:ext cx="10396882" cy="903888"/>
          </a:xfrm>
        </p:spPr>
        <p:txBody>
          <a:bodyPr/>
          <a:lstStyle/>
          <a:p>
            <a:r>
              <a:rPr lang="en-US" dirty="0" smtClean="0"/>
              <a:t>Middle class scholarship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66952"/>
            <a:ext cx="10528737" cy="4408324"/>
          </a:xfrm>
        </p:spPr>
      </p:pic>
    </p:spTree>
    <p:extLst>
      <p:ext uri="{BB962C8B-B14F-4D97-AF65-F5344CB8AC3E}">
        <p14:creationId xmlns:p14="http://schemas.microsoft.com/office/powerpoint/2010/main" val="258981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5614"/>
            <a:ext cx="10396882" cy="956441"/>
          </a:xfrm>
        </p:spPr>
        <p:txBody>
          <a:bodyPr/>
          <a:lstStyle/>
          <a:p>
            <a:r>
              <a:rPr lang="en-US" dirty="0" smtClean="0"/>
              <a:t>FAFSA is the 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903890"/>
            <a:ext cx="10993820" cy="4471386"/>
          </a:xfrm>
        </p:spPr>
      </p:pic>
    </p:spTree>
    <p:extLst>
      <p:ext uri="{BB962C8B-B14F-4D97-AF65-F5344CB8AC3E}">
        <p14:creationId xmlns:p14="http://schemas.microsoft.com/office/powerpoint/2010/main" val="243370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14097"/>
          </a:xfrm>
        </p:spPr>
        <p:txBody>
          <a:bodyPr/>
          <a:lstStyle/>
          <a:p>
            <a:pPr algn="ctr"/>
            <a:r>
              <a:rPr lang="en-US" dirty="0" smtClean="0"/>
              <a:t>GPA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30014"/>
            <a:ext cx="10168283" cy="4345261"/>
          </a:xfrm>
        </p:spPr>
      </p:pic>
    </p:spTree>
    <p:extLst>
      <p:ext uri="{BB962C8B-B14F-4D97-AF65-F5344CB8AC3E}">
        <p14:creationId xmlns:p14="http://schemas.microsoft.com/office/powerpoint/2010/main" val="150208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24607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sz="6600" dirty="0" smtClean="0"/>
              <a:t>big</a:t>
            </a:r>
            <a:r>
              <a:rPr lang="en-US" dirty="0" smtClean="0"/>
              <a:t>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45931"/>
            <a:ext cx="10823027" cy="4624552"/>
          </a:xfrm>
        </p:spPr>
      </p:pic>
    </p:spTree>
    <p:extLst>
      <p:ext uri="{BB962C8B-B14F-4D97-AF65-F5344CB8AC3E}">
        <p14:creationId xmlns:p14="http://schemas.microsoft.com/office/powerpoint/2010/main" val="92459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987972"/>
          </a:xfrm>
        </p:spPr>
        <p:txBody>
          <a:bodyPr/>
          <a:lstStyle/>
          <a:p>
            <a:r>
              <a:rPr lang="en-US" dirty="0" smtClean="0"/>
              <a:t>Cal grant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914400"/>
            <a:ext cx="10396882" cy="4614041"/>
          </a:xfrm>
        </p:spPr>
      </p:pic>
    </p:spTree>
    <p:extLst>
      <p:ext uri="{BB962C8B-B14F-4D97-AF65-F5344CB8AC3E}">
        <p14:creationId xmlns:p14="http://schemas.microsoft.com/office/powerpoint/2010/main" val="180237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178677"/>
            <a:ext cx="11298619" cy="51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7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777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 grant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77766"/>
            <a:ext cx="10160875" cy="32897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" y="4155113"/>
            <a:ext cx="10121462" cy="14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98</TotalTime>
  <Words>99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Main Event</vt:lpstr>
      <vt:lpstr> 12 Grade Avid Parent Financial aid night</vt:lpstr>
      <vt:lpstr>Senior avid camp</vt:lpstr>
      <vt:lpstr>Middle class scholarship</vt:lpstr>
      <vt:lpstr>FAFSA is the key</vt:lpstr>
      <vt:lpstr>GPA</vt:lpstr>
      <vt:lpstr>The big day</vt:lpstr>
      <vt:lpstr>Cal grant a</vt:lpstr>
      <vt:lpstr>PowerPoint Presentation</vt:lpstr>
      <vt:lpstr>Cal grant b</vt:lpstr>
      <vt:lpstr>Cal grant c</vt:lpstr>
      <vt:lpstr>Cal Grant ????</vt:lpstr>
      <vt:lpstr>Phase out of DACA</vt:lpstr>
      <vt:lpstr>Dream act</vt:lpstr>
      <vt:lpstr>Dream act reporting</vt:lpstr>
      <vt:lpstr>webgrants4students</vt:lpstr>
      <vt:lpstr>Fafsa</vt:lpstr>
      <vt:lpstr>Fafsa changes</vt:lpstr>
      <vt:lpstr>PowerPoint Presentation</vt:lpstr>
    </vt:vector>
  </TitlesOfParts>
  <Company>CNUSD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Senior Avid Parent Financial aid night</dc:title>
  <dc:creator>Andrew Hernandez</dc:creator>
  <cp:lastModifiedBy>Andrew Hernandez</cp:lastModifiedBy>
  <cp:revision>8</cp:revision>
  <dcterms:created xsi:type="dcterms:W3CDTF">2017-09-21T16:12:45Z</dcterms:created>
  <dcterms:modified xsi:type="dcterms:W3CDTF">2018-05-29T19:53:52Z</dcterms:modified>
</cp:coreProperties>
</file>